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7" r:id="rId8"/>
    <p:sldId id="257" r:id="rId9"/>
    <p:sldId id="262" r:id="rId10"/>
    <p:sldId id="266" r:id="rId11"/>
    <p:sldId id="263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Bagley" userId="25d9ddd5-4ea0-4b12-aca9-c87c5ca26e6d" providerId="ADAL" clId="{1F6A011D-5DED-4393-ACA7-44D1B6FD1D7B}"/>
    <pc:docChg chg="undo custSel addSld delSld modSld sldOrd">
      <pc:chgData name="Margaret Bagley" userId="25d9ddd5-4ea0-4b12-aca9-c87c5ca26e6d" providerId="ADAL" clId="{1F6A011D-5DED-4393-ACA7-44D1B6FD1D7B}" dt="2018-10-13T17:59:41.220" v="722"/>
      <pc:docMkLst>
        <pc:docMk/>
      </pc:docMkLst>
      <pc:sldChg chg="ord modTransition">
        <pc:chgData name="Margaret Bagley" userId="25d9ddd5-4ea0-4b12-aca9-c87c5ca26e6d" providerId="ADAL" clId="{1F6A011D-5DED-4393-ACA7-44D1B6FD1D7B}" dt="2018-10-13T17:57:57.470" v="712"/>
        <pc:sldMkLst>
          <pc:docMk/>
          <pc:sldMk cId="3803490483" sldId="256"/>
        </pc:sldMkLst>
      </pc:sldChg>
      <pc:sldChg chg="modSp modTransition">
        <pc:chgData name="Margaret Bagley" userId="25d9ddd5-4ea0-4b12-aca9-c87c5ca26e6d" providerId="ADAL" clId="{1F6A011D-5DED-4393-ACA7-44D1B6FD1D7B}" dt="2018-10-13T17:59:15.263" v="719"/>
        <pc:sldMkLst>
          <pc:docMk/>
          <pc:sldMk cId="3312673349" sldId="257"/>
        </pc:sldMkLst>
        <pc:spChg chg="mod">
          <ac:chgData name="Margaret Bagley" userId="25d9ddd5-4ea0-4b12-aca9-c87c5ca26e6d" providerId="ADAL" clId="{1F6A011D-5DED-4393-ACA7-44D1B6FD1D7B}" dt="2018-10-13T16:00:52.451" v="290" actId="20577"/>
          <ac:spMkLst>
            <pc:docMk/>
            <pc:sldMk cId="3312673349" sldId="257"/>
            <ac:spMk id="4" creationId="{3E0036ED-DC88-4D3E-9458-FFD1C1FD7417}"/>
          </ac:spMkLst>
        </pc:spChg>
        <pc:spChg chg="mod">
          <ac:chgData name="Margaret Bagley" userId="25d9ddd5-4ea0-4b12-aca9-c87c5ca26e6d" providerId="ADAL" clId="{1F6A011D-5DED-4393-ACA7-44D1B6FD1D7B}" dt="2018-10-13T11:15:30.051" v="120" actId="20577"/>
          <ac:spMkLst>
            <pc:docMk/>
            <pc:sldMk cId="3312673349" sldId="257"/>
            <ac:spMk id="6" creationId="{D9A547F1-98B6-45BE-AFA7-429DC4CB85F5}"/>
          </ac:spMkLst>
        </pc:spChg>
      </pc:sldChg>
      <pc:sldChg chg="ord modTransition">
        <pc:chgData name="Margaret Bagley" userId="25d9ddd5-4ea0-4b12-aca9-c87c5ca26e6d" providerId="ADAL" clId="{1F6A011D-5DED-4393-ACA7-44D1B6FD1D7B}" dt="2018-10-13T17:58:06.471" v="713"/>
        <pc:sldMkLst>
          <pc:docMk/>
          <pc:sldMk cId="4218073783" sldId="258"/>
        </pc:sldMkLst>
      </pc:sldChg>
      <pc:sldChg chg="modTransition">
        <pc:chgData name="Margaret Bagley" userId="25d9ddd5-4ea0-4b12-aca9-c87c5ca26e6d" providerId="ADAL" clId="{1F6A011D-5DED-4393-ACA7-44D1B6FD1D7B}" dt="2018-10-13T17:58:15.479" v="714"/>
        <pc:sldMkLst>
          <pc:docMk/>
          <pc:sldMk cId="315949670" sldId="259"/>
        </pc:sldMkLst>
      </pc:sldChg>
      <pc:sldChg chg="modSp del">
        <pc:chgData name="Margaret Bagley" userId="25d9ddd5-4ea0-4b12-aca9-c87c5ca26e6d" providerId="ADAL" clId="{1F6A011D-5DED-4393-ACA7-44D1B6FD1D7B}" dt="2018-10-13T16:54:02.476" v="647" actId="2696"/>
        <pc:sldMkLst>
          <pc:docMk/>
          <pc:sldMk cId="1153890977" sldId="260"/>
        </pc:sldMkLst>
        <pc:spChg chg="mod">
          <ac:chgData name="Margaret Bagley" userId="25d9ddd5-4ea0-4b12-aca9-c87c5ca26e6d" providerId="ADAL" clId="{1F6A011D-5DED-4393-ACA7-44D1B6FD1D7B}" dt="2018-10-13T16:01:35.152" v="292" actId="20577"/>
          <ac:spMkLst>
            <pc:docMk/>
            <pc:sldMk cId="1153890977" sldId="260"/>
            <ac:spMk id="6" creationId="{C8A4D1BF-D319-4E14-985E-7A1ABB69C1B6}"/>
          </ac:spMkLst>
        </pc:spChg>
      </pc:sldChg>
      <pc:sldChg chg="addSp delSp modSp add ord modTransition modAnim">
        <pc:chgData name="Margaret Bagley" userId="25d9ddd5-4ea0-4b12-aca9-c87c5ca26e6d" providerId="ADAL" clId="{1F6A011D-5DED-4393-ACA7-44D1B6FD1D7B}" dt="2018-10-13T17:58:22.622" v="715"/>
        <pc:sldMkLst>
          <pc:docMk/>
          <pc:sldMk cId="3740231754" sldId="261"/>
        </pc:sldMkLst>
        <pc:spChg chg="del">
          <ac:chgData name="Margaret Bagley" userId="25d9ddd5-4ea0-4b12-aca9-c87c5ca26e6d" providerId="ADAL" clId="{1F6A011D-5DED-4393-ACA7-44D1B6FD1D7B}" dt="2018-10-13T10:34:39.554" v="1"/>
          <ac:spMkLst>
            <pc:docMk/>
            <pc:sldMk cId="3740231754" sldId="261"/>
            <ac:spMk id="2" creationId="{39641AE9-B091-492A-A0ED-36C079368BB8}"/>
          </ac:spMkLst>
        </pc:spChg>
        <pc:spChg chg="del">
          <ac:chgData name="Margaret Bagley" userId="25d9ddd5-4ea0-4b12-aca9-c87c5ca26e6d" providerId="ADAL" clId="{1F6A011D-5DED-4393-ACA7-44D1B6FD1D7B}" dt="2018-10-13T10:34:39.554" v="1"/>
          <ac:spMkLst>
            <pc:docMk/>
            <pc:sldMk cId="3740231754" sldId="261"/>
            <ac:spMk id="3" creationId="{2BFF2E5B-8EF4-49F3-8D8E-13D17C76BFAE}"/>
          </ac:spMkLst>
        </pc:spChg>
        <pc:spChg chg="add mod">
          <ac:chgData name="Margaret Bagley" userId="25d9ddd5-4ea0-4b12-aca9-c87c5ca26e6d" providerId="ADAL" clId="{1F6A011D-5DED-4393-ACA7-44D1B6FD1D7B}" dt="2018-10-13T10:35:59.091" v="45" actId="20577"/>
          <ac:spMkLst>
            <pc:docMk/>
            <pc:sldMk cId="3740231754" sldId="261"/>
            <ac:spMk id="4" creationId="{53755B7B-EE85-4055-89BC-6FAA9F3945E9}"/>
          </ac:spMkLst>
        </pc:spChg>
        <pc:spChg chg="add del mod">
          <ac:chgData name="Margaret Bagley" userId="25d9ddd5-4ea0-4b12-aca9-c87c5ca26e6d" providerId="ADAL" clId="{1F6A011D-5DED-4393-ACA7-44D1B6FD1D7B}" dt="2018-10-13T10:35:38.857" v="2" actId="931"/>
          <ac:spMkLst>
            <pc:docMk/>
            <pc:sldMk cId="3740231754" sldId="261"/>
            <ac:spMk id="5" creationId="{48FF8FFB-437D-4C7C-A2FB-641316113E91}"/>
          </ac:spMkLst>
        </pc:spChg>
        <pc:spChg chg="add mod">
          <ac:chgData name="Margaret Bagley" userId="25d9ddd5-4ea0-4b12-aca9-c87c5ca26e6d" providerId="ADAL" clId="{1F6A011D-5DED-4393-ACA7-44D1B6FD1D7B}" dt="2018-10-13T15:58:45.162" v="274" actId="27636"/>
          <ac:spMkLst>
            <pc:docMk/>
            <pc:sldMk cId="3740231754" sldId="261"/>
            <ac:spMk id="6" creationId="{61A9EC1D-54CD-4880-9BA3-6F6AB1E67110}"/>
          </ac:spMkLst>
        </pc:spChg>
        <pc:picChg chg="add mod">
          <ac:chgData name="Margaret Bagley" userId="25d9ddd5-4ea0-4b12-aca9-c87c5ca26e6d" providerId="ADAL" clId="{1F6A011D-5DED-4393-ACA7-44D1B6FD1D7B}" dt="2018-10-13T10:35:38.857" v="2" actId="931"/>
          <ac:picMkLst>
            <pc:docMk/>
            <pc:sldMk cId="3740231754" sldId="261"/>
            <ac:picMk id="8" creationId="{99DD610C-677F-440D-ABC3-27CBF4E12422}"/>
          </ac:picMkLst>
        </pc:picChg>
      </pc:sldChg>
      <pc:sldChg chg="addSp delSp modSp add mod modTransition setBg">
        <pc:chgData name="Margaret Bagley" userId="25d9ddd5-4ea0-4b12-aca9-c87c5ca26e6d" providerId="ADAL" clId="{1F6A011D-5DED-4393-ACA7-44D1B6FD1D7B}" dt="2018-10-13T17:59:21.383" v="720"/>
        <pc:sldMkLst>
          <pc:docMk/>
          <pc:sldMk cId="1160053088" sldId="262"/>
        </pc:sldMkLst>
        <pc:spChg chg="add">
          <ac:chgData name="Margaret Bagley" userId="25d9ddd5-4ea0-4b12-aca9-c87c5ca26e6d" providerId="ADAL" clId="{1F6A011D-5DED-4393-ACA7-44D1B6FD1D7B}" dt="2018-10-13T11:14:35.046" v="57" actId="26606"/>
          <ac:spMkLst>
            <pc:docMk/>
            <pc:sldMk cId="1160053088" sldId="262"/>
            <ac:spMk id="8" creationId="{7E1C44A2-4B37-4B14-B90B-368A88D05E69}"/>
          </ac:spMkLst>
        </pc:spChg>
        <pc:picChg chg="add del mod">
          <ac:chgData name="Margaret Bagley" userId="25d9ddd5-4ea0-4b12-aca9-c87c5ca26e6d" providerId="ADAL" clId="{1F6A011D-5DED-4393-ACA7-44D1B6FD1D7B}" dt="2018-10-13T16:53:19.153" v="646"/>
          <ac:picMkLst>
            <pc:docMk/>
            <pc:sldMk cId="1160053088" sldId="262"/>
            <ac:picMk id="3" creationId="{C56F3861-E638-485A-8FC8-1031273A5F66}"/>
          </ac:picMkLst>
        </pc:picChg>
      </pc:sldChg>
      <pc:sldChg chg="addSp delSp modSp add modTransition">
        <pc:chgData name="Margaret Bagley" userId="25d9ddd5-4ea0-4b12-aca9-c87c5ca26e6d" providerId="ADAL" clId="{1F6A011D-5DED-4393-ACA7-44D1B6FD1D7B}" dt="2018-10-13T17:59:41.220" v="722"/>
        <pc:sldMkLst>
          <pc:docMk/>
          <pc:sldMk cId="70391675" sldId="263"/>
        </pc:sldMkLst>
        <pc:spChg chg="del">
          <ac:chgData name="Margaret Bagley" userId="25d9ddd5-4ea0-4b12-aca9-c87c5ca26e6d" providerId="ADAL" clId="{1F6A011D-5DED-4393-ACA7-44D1B6FD1D7B}" dt="2018-10-13T12:30:01.563" v="122"/>
          <ac:spMkLst>
            <pc:docMk/>
            <pc:sldMk cId="70391675" sldId="263"/>
            <ac:spMk id="2" creationId="{5857ED27-5298-4383-96CD-BA3620800BB7}"/>
          </ac:spMkLst>
        </pc:spChg>
        <pc:spChg chg="del">
          <ac:chgData name="Margaret Bagley" userId="25d9ddd5-4ea0-4b12-aca9-c87c5ca26e6d" providerId="ADAL" clId="{1F6A011D-5DED-4393-ACA7-44D1B6FD1D7B}" dt="2018-10-13T12:30:01.563" v="122"/>
          <ac:spMkLst>
            <pc:docMk/>
            <pc:sldMk cId="70391675" sldId="263"/>
            <ac:spMk id="3" creationId="{324A2F48-0372-4FF6-A002-3513B5BEB712}"/>
          </ac:spMkLst>
        </pc:spChg>
        <pc:spChg chg="del">
          <ac:chgData name="Margaret Bagley" userId="25d9ddd5-4ea0-4b12-aca9-c87c5ca26e6d" providerId="ADAL" clId="{1F6A011D-5DED-4393-ACA7-44D1B6FD1D7B}" dt="2018-10-13T12:30:01.563" v="122"/>
          <ac:spMkLst>
            <pc:docMk/>
            <pc:sldMk cId="70391675" sldId="263"/>
            <ac:spMk id="4" creationId="{EF9D62E1-3B73-4A09-9AE6-8C65C8B44ADC}"/>
          </ac:spMkLst>
        </pc:spChg>
        <pc:spChg chg="del">
          <ac:chgData name="Margaret Bagley" userId="25d9ddd5-4ea0-4b12-aca9-c87c5ca26e6d" providerId="ADAL" clId="{1F6A011D-5DED-4393-ACA7-44D1B6FD1D7B}" dt="2018-10-13T12:30:01.563" v="122"/>
          <ac:spMkLst>
            <pc:docMk/>
            <pc:sldMk cId="70391675" sldId="263"/>
            <ac:spMk id="5" creationId="{07E55708-87D6-41E9-BF43-C980261B7F04}"/>
          </ac:spMkLst>
        </pc:spChg>
        <pc:spChg chg="del">
          <ac:chgData name="Margaret Bagley" userId="25d9ddd5-4ea0-4b12-aca9-c87c5ca26e6d" providerId="ADAL" clId="{1F6A011D-5DED-4393-ACA7-44D1B6FD1D7B}" dt="2018-10-13T12:30:01.563" v="122"/>
          <ac:spMkLst>
            <pc:docMk/>
            <pc:sldMk cId="70391675" sldId="263"/>
            <ac:spMk id="6" creationId="{B7DC22F6-65A4-4D6E-B9AD-85B8FD941AEA}"/>
          </ac:spMkLst>
        </pc:spChg>
        <pc:spChg chg="add mod">
          <ac:chgData name="Margaret Bagley" userId="25d9ddd5-4ea0-4b12-aca9-c87c5ca26e6d" providerId="ADAL" clId="{1F6A011D-5DED-4393-ACA7-44D1B6FD1D7B}" dt="2018-10-13T12:30:01.563" v="122"/>
          <ac:spMkLst>
            <pc:docMk/>
            <pc:sldMk cId="70391675" sldId="263"/>
            <ac:spMk id="7" creationId="{AAF197A4-36C5-4E9C-9A1A-4E944B9895BC}"/>
          </ac:spMkLst>
        </pc:spChg>
        <pc:spChg chg="add mod">
          <ac:chgData name="Margaret Bagley" userId="25d9ddd5-4ea0-4b12-aca9-c87c5ca26e6d" providerId="ADAL" clId="{1F6A011D-5DED-4393-ACA7-44D1B6FD1D7B}" dt="2018-10-13T12:31:13.117" v="206" actId="20577"/>
          <ac:spMkLst>
            <pc:docMk/>
            <pc:sldMk cId="70391675" sldId="263"/>
            <ac:spMk id="8" creationId="{5D5489BC-C725-4800-95F4-2E0E8CB8DB51}"/>
          </ac:spMkLst>
        </pc:spChg>
      </pc:sldChg>
      <pc:sldChg chg="addSp delSp modSp add modTransition modAnim">
        <pc:chgData name="Margaret Bagley" userId="25d9ddd5-4ea0-4b12-aca9-c87c5ca26e6d" providerId="ADAL" clId="{1F6A011D-5DED-4393-ACA7-44D1B6FD1D7B}" dt="2018-10-13T17:58:37.811" v="716"/>
        <pc:sldMkLst>
          <pc:docMk/>
          <pc:sldMk cId="254985739" sldId="264"/>
        </pc:sldMkLst>
        <pc:spChg chg="mod">
          <ac:chgData name="Margaret Bagley" userId="25d9ddd5-4ea0-4b12-aca9-c87c5ca26e6d" providerId="ADAL" clId="{1F6A011D-5DED-4393-ACA7-44D1B6FD1D7B}" dt="2018-10-13T15:55:07.530" v="249" actId="20577"/>
          <ac:spMkLst>
            <pc:docMk/>
            <pc:sldMk cId="254985739" sldId="264"/>
            <ac:spMk id="2" creationId="{A0CFA885-01E9-4AF5-A65D-053642B0FBC0}"/>
          </ac:spMkLst>
        </pc:spChg>
        <pc:spChg chg="del">
          <ac:chgData name="Margaret Bagley" userId="25d9ddd5-4ea0-4b12-aca9-c87c5ca26e6d" providerId="ADAL" clId="{1F6A011D-5DED-4393-ACA7-44D1B6FD1D7B}" dt="2018-10-13T15:54:36.168" v="208" actId="931"/>
          <ac:spMkLst>
            <pc:docMk/>
            <pc:sldMk cId="254985739" sldId="264"/>
            <ac:spMk id="3" creationId="{713FA329-E843-4426-A6F8-A7B211BA53BF}"/>
          </ac:spMkLst>
        </pc:spChg>
        <pc:spChg chg="mod">
          <ac:chgData name="Margaret Bagley" userId="25d9ddd5-4ea0-4b12-aca9-c87c5ca26e6d" providerId="ADAL" clId="{1F6A011D-5DED-4393-ACA7-44D1B6FD1D7B}" dt="2018-10-13T15:56:28.919" v="259" actId="27636"/>
          <ac:spMkLst>
            <pc:docMk/>
            <pc:sldMk cId="254985739" sldId="264"/>
            <ac:spMk id="4" creationId="{C84E18A0-99CA-49B2-AB9F-F66A2E86F99B}"/>
          </ac:spMkLst>
        </pc:spChg>
        <pc:spChg chg="add del mod">
          <ac:chgData name="Margaret Bagley" userId="25d9ddd5-4ea0-4b12-aca9-c87c5ca26e6d" providerId="ADAL" clId="{1F6A011D-5DED-4393-ACA7-44D1B6FD1D7B}" dt="2018-10-13T15:55:20.599" v="251" actId="478"/>
          <ac:spMkLst>
            <pc:docMk/>
            <pc:sldMk cId="254985739" sldId="264"/>
            <ac:spMk id="7" creationId="{FE63807A-274B-499E-87D9-969274A20030}"/>
          </ac:spMkLst>
        </pc:spChg>
        <pc:picChg chg="add mod">
          <ac:chgData name="Margaret Bagley" userId="25d9ddd5-4ea0-4b12-aca9-c87c5ca26e6d" providerId="ADAL" clId="{1F6A011D-5DED-4393-ACA7-44D1B6FD1D7B}" dt="2018-10-13T15:54:38.250" v="209" actId="27614"/>
          <ac:picMkLst>
            <pc:docMk/>
            <pc:sldMk cId="254985739" sldId="264"/>
            <ac:picMk id="6" creationId="{5251812B-F6ED-4354-8E22-E18B654CDE4F}"/>
          </ac:picMkLst>
        </pc:picChg>
      </pc:sldChg>
      <pc:sldChg chg="addSp delSp modSp add mod modTransition setBg">
        <pc:chgData name="Margaret Bagley" userId="25d9ddd5-4ea0-4b12-aca9-c87c5ca26e6d" providerId="ADAL" clId="{1F6A011D-5DED-4393-ACA7-44D1B6FD1D7B}" dt="2018-10-13T17:58:48.670" v="717"/>
        <pc:sldMkLst>
          <pc:docMk/>
          <pc:sldMk cId="4291823000" sldId="265"/>
        </pc:sldMkLst>
        <pc:spChg chg="mod">
          <ac:chgData name="Margaret Bagley" userId="25d9ddd5-4ea0-4b12-aca9-c87c5ca26e6d" providerId="ADAL" clId="{1F6A011D-5DED-4393-ACA7-44D1B6FD1D7B}" dt="2018-10-13T17:55:39.366" v="684" actId="20577"/>
          <ac:spMkLst>
            <pc:docMk/>
            <pc:sldMk cId="4291823000" sldId="265"/>
            <ac:spMk id="2" creationId="{52936DAE-EB9E-41E4-ABC1-04FCE88AFE33}"/>
          </ac:spMkLst>
        </pc:spChg>
        <pc:spChg chg="del">
          <ac:chgData name="Margaret Bagley" userId="25d9ddd5-4ea0-4b12-aca9-c87c5ca26e6d" providerId="ADAL" clId="{1F6A011D-5DED-4393-ACA7-44D1B6FD1D7B}" dt="2018-10-13T16:39:49.524" v="294" actId="931"/>
          <ac:spMkLst>
            <pc:docMk/>
            <pc:sldMk cId="4291823000" sldId="265"/>
            <ac:spMk id="3" creationId="{4AD61E45-C797-4D7D-A2CF-D7680B11CD80}"/>
          </ac:spMkLst>
        </pc:spChg>
        <pc:spChg chg="del mod">
          <ac:chgData name="Margaret Bagley" userId="25d9ddd5-4ea0-4b12-aca9-c87c5ca26e6d" providerId="ADAL" clId="{1F6A011D-5DED-4393-ACA7-44D1B6FD1D7B}" dt="2018-10-13T16:39:54.802" v="297" actId="478"/>
          <ac:spMkLst>
            <pc:docMk/>
            <pc:sldMk cId="4291823000" sldId="265"/>
            <ac:spMk id="4" creationId="{F0A9C8FE-4919-47E9-9D6C-8AECB87FB0D6}"/>
          </ac:spMkLst>
        </pc:spChg>
        <pc:spChg chg="add mod">
          <ac:chgData name="Margaret Bagley" userId="25d9ddd5-4ea0-4b12-aca9-c87c5ca26e6d" providerId="ADAL" clId="{1F6A011D-5DED-4393-ACA7-44D1B6FD1D7B}" dt="2018-10-13T16:40:07.198" v="300" actId="26606"/>
          <ac:spMkLst>
            <pc:docMk/>
            <pc:sldMk cId="4291823000" sldId="265"/>
            <ac:spMk id="7" creationId="{FB2DC02A-9381-4B48-B250-20E18C42B92E}"/>
          </ac:spMkLst>
        </pc:spChg>
        <pc:spChg chg="add">
          <ac:chgData name="Margaret Bagley" userId="25d9ddd5-4ea0-4b12-aca9-c87c5ca26e6d" providerId="ADAL" clId="{1F6A011D-5DED-4393-ACA7-44D1B6FD1D7B}" dt="2018-10-13T16:40:07.198" v="300" actId="26606"/>
          <ac:spMkLst>
            <pc:docMk/>
            <pc:sldMk cId="4291823000" sldId="265"/>
            <ac:spMk id="40" creationId="{DE91395A-2D18-4AF6-A0AC-AAA7189FED11}"/>
          </ac:spMkLst>
        </pc:spChg>
        <pc:spChg chg="add">
          <ac:chgData name="Margaret Bagley" userId="25d9ddd5-4ea0-4b12-aca9-c87c5ca26e6d" providerId="ADAL" clId="{1F6A011D-5DED-4393-ACA7-44D1B6FD1D7B}" dt="2018-10-13T16:40:07.198" v="300" actId="26606"/>
          <ac:spMkLst>
            <pc:docMk/>
            <pc:sldMk cId="4291823000" sldId="265"/>
            <ac:spMk id="42" creationId="{7BD08880-457D-4C62-A3B5-6A9B0878C7E9}"/>
          </ac:spMkLst>
        </pc:spChg>
        <pc:spChg chg="add">
          <ac:chgData name="Margaret Bagley" userId="25d9ddd5-4ea0-4b12-aca9-c87c5ca26e6d" providerId="ADAL" clId="{1F6A011D-5DED-4393-ACA7-44D1B6FD1D7B}" dt="2018-10-13T16:40:07.198" v="300" actId="26606"/>
          <ac:spMkLst>
            <pc:docMk/>
            <pc:sldMk cId="4291823000" sldId="265"/>
            <ac:spMk id="44" creationId="{0BC7D22A-3C31-4046-A4DD-443AA6A6D398}"/>
          </ac:spMkLst>
        </pc:spChg>
        <pc:spChg chg="add">
          <ac:chgData name="Margaret Bagley" userId="25d9ddd5-4ea0-4b12-aca9-c87c5ca26e6d" providerId="ADAL" clId="{1F6A011D-5DED-4393-ACA7-44D1B6FD1D7B}" dt="2018-10-13T16:40:07.198" v="300" actId="26606"/>
          <ac:spMkLst>
            <pc:docMk/>
            <pc:sldMk cId="4291823000" sldId="265"/>
            <ac:spMk id="74" creationId="{51268182-6E4D-42DF-81E8-EF1F829BCE0B}"/>
          </ac:spMkLst>
        </pc:spChg>
        <pc:spChg chg="add">
          <ac:chgData name="Margaret Bagley" userId="25d9ddd5-4ea0-4b12-aca9-c87c5ca26e6d" providerId="ADAL" clId="{1F6A011D-5DED-4393-ACA7-44D1B6FD1D7B}" dt="2018-10-13T16:40:07.198" v="300" actId="26606"/>
          <ac:spMkLst>
            <pc:docMk/>
            <pc:sldMk cId="4291823000" sldId="265"/>
            <ac:spMk id="76" creationId="{6292912F-F5FC-4001-9EA1-927D886F6FE5}"/>
          </ac:spMkLst>
        </pc:spChg>
        <pc:grpChg chg="add">
          <ac:chgData name="Margaret Bagley" userId="25d9ddd5-4ea0-4b12-aca9-c87c5ca26e6d" providerId="ADAL" clId="{1F6A011D-5DED-4393-ACA7-44D1B6FD1D7B}" dt="2018-10-13T16:40:07.198" v="300" actId="26606"/>
          <ac:grpSpMkLst>
            <pc:docMk/>
            <pc:sldMk cId="4291823000" sldId="265"/>
            <ac:grpSpMk id="12" creationId="{7398C59F-5A18-487B-91D6-B955AACF2E50}"/>
          </ac:grpSpMkLst>
        </pc:grpChg>
        <pc:grpChg chg="add">
          <ac:chgData name="Margaret Bagley" userId="25d9ddd5-4ea0-4b12-aca9-c87c5ca26e6d" providerId="ADAL" clId="{1F6A011D-5DED-4393-ACA7-44D1B6FD1D7B}" dt="2018-10-13T16:40:07.198" v="300" actId="26606"/>
          <ac:grpSpMkLst>
            <pc:docMk/>
            <pc:sldMk cId="4291823000" sldId="265"/>
            <ac:grpSpMk id="26" creationId="{520234FB-542E-4550-9C2F-1B56FD41A1CA}"/>
          </ac:grpSpMkLst>
        </pc:grpChg>
        <pc:grpChg chg="add">
          <ac:chgData name="Margaret Bagley" userId="25d9ddd5-4ea0-4b12-aca9-c87c5ca26e6d" providerId="ADAL" clId="{1F6A011D-5DED-4393-ACA7-44D1B6FD1D7B}" dt="2018-10-13T16:40:07.198" v="300" actId="26606"/>
          <ac:grpSpMkLst>
            <pc:docMk/>
            <pc:sldMk cId="4291823000" sldId="265"/>
            <ac:grpSpMk id="46" creationId="{F8D5C6AE-ED4F-4CBA-A76C-9B5FB0DB0B5A}"/>
          </ac:grpSpMkLst>
        </pc:grpChg>
        <pc:grpChg chg="add">
          <ac:chgData name="Margaret Bagley" userId="25d9ddd5-4ea0-4b12-aca9-c87c5ca26e6d" providerId="ADAL" clId="{1F6A011D-5DED-4393-ACA7-44D1B6FD1D7B}" dt="2018-10-13T16:40:07.198" v="300" actId="26606"/>
          <ac:grpSpMkLst>
            <pc:docMk/>
            <pc:sldMk cId="4291823000" sldId="265"/>
            <ac:grpSpMk id="60" creationId="{12A59AA7-650F-4999-9CA5-37665428972F}"/>
          </ac:grpSpMkLst>
        </pc:grpChg>
        <pc:picChg chg="add mod">
          <ac:chgData name="Margaret Bagley" userId="25d9ddd5-4ea0-4b12-aca9-c87c5ca26e6d" providerId="ADAL" clId="{1F6A011D-5DED-4393-ACA7-44D1B6FD1D7B}" dt="2018-10-13T16:40:07.198" v="300" actId="26606"/>
          <ac:picMkLst>
            <pc:docMk/>
            <pc:sldMk cId="4291823000" sldId="265"/>
            <ac:picMk id="6" creationId="{E6A7C24D-CABA-4CD5-BE96-8475071463A8}"/>
          </ac:picMkLst>
        </pc:picChg>
      </pc:sldChg>
      <pc:sldChg chg="modSp add modTransition">
        <pc:chgData name="Margaret Bagley" userId="25d9ddd5-4ea0-4b12-aca9-c87c5ca26e6d" providerId="ADAL" clId="{1F6A011D-5DED-4393-ACA7-44D1B6FD1D7B}" dt="2018-10-13T17:59:26.870" v="721"/>
        <pc:sldMkLst>
          <pc:docMk/>
          <pc:sldMk cId="3559675823" sldId="266"/>
        </pc:sldMkLst>
        <pc:spChg chg="mod">
          <ac:chgData name="Margaret Bagley" userId="25d9ddd5-4ea0-4b12-aca9-c87c5ca26e6d" providerId="ADAL" clId="{1F6A011D-5DED-4393-ACA7-44D1B6FD1D7B}" dt="2018-10-13T16:44:33.708" v="636" actId="20577"/>
          <ac:spMkLst>
            <pc:docMk/>
            <pc:sldMk cId="3559675823" sldId="266"/>
            <ac:spMk id="2" creationId="{1363EEBB-089E-452D-A0CF-098EBB288016}"/>
          </ac:spMkLst>
        </pc:spChg>
        <pc:spChg chg="mod">
          <ac:chgData name="Margaret Bagley" userId="25d9ddd5-4ea0-4b12-aca9-c87c5ca26e6d" providerId="ADAL" clId="{1F6A011D-5DED-4393-ACA7-44D1B6FD1D7B}" dt="2018-10-13T16:43:01.383" v="581" actId="20577"/>
          <ac:spMkLst>
            <pc:docMk/>
            <pc:sldMk cId="3559675823" sldId="266"/>
            <ac:spMk id="3" creationId="{66DF5960-3637-456A-A8EF-1932B14331CE}"/>
          </ac:spMkLst>
        </pc:spChg>
        <pc:spChg chg="mod">
          <ac:chgData name="Margaret Bagley" userId="25d9ddd5-4ea0-4b12-aca9-c87c5ca26e6d" providerId="ADAL" clId="{1F6A011D-5DED-4393-ACA7-44D1B6FD1D7B}" dt="2018-10-13T16:55:18.825" v="674" actId="20577"/>
          <ac:spMkLst>
            <pc:docMk/>
            <pc:sldMk cId="3559675823" sldId="266"/>
            <ac:spMk id="4" creationId="{4C4C4AB1-9F07-490B-B530-6638E74C8110}"/>
          </ac:spMkLst>
        </pc:spChg>
        <pc:spChg chg="mod">
          <ac:chgData name="Margaret Bagley" userId="25d9ddd5-4ea0-4b12-aca9-c87c5ca26e6d" providerId="ADAL" clId="{1F6A011D-5DED-4393-ACA7-44D1B6FD1D7B}" dt="2018-10-13T16:42:52.956" v="575" actId="20577"/>
          <ac:spMkLst>
            <pc:docMk/>
            <pc:sldMk cId="3559675823" sldId="266"/>
            <ac:spMk id="5" creationId="{C0F5D501-FA5F-4FCF-B111-FE3E6273F60F}"/>
          </ac:spMkLst>
        </pc:spChg>
        <pc:spChg chg="mod">
          <ac:chgData name="Margaret Bagley" userId="25d9ddd5-4ea0-4b12-aca9-c87c5ca26e6d" providerId="ADAL" clId="{1F6A011D-5DED-4393-ACA7-44D1B6FD1D7B}" dt="2018-10-13T16:55:16.648" v="662" actId="27636"/>
          <ac:spMkLst>
            <pc:docMk/>
            <pc:sldMk cId="3559675823" sldId="266"/>
            <ac:spMk id="6" creationId="{7BEBC92C-8210-4C77-9DB7-5A098226FF13}"/>
          </ac:spMkLst>
        </pc:spChg>
      </pc:sldChg>
      <pc:sldChg chg="addSp delSp modSp add modTransition">
        <pc:chgData name="Margaret Bagley" userId="25d9ddd5-4ea0-4b12-aca9-c87c5ca26e6d" providerId="ADAL" clId="{1F6A011D-5DED-4393-ACA7-44D1B6FD1D7B}" dt="2018-10-13T17:59:02.941" v="718"/>
        <pc:sldMkLst>
          <pc:docMk/>
          <pc:sldMk cId="963794525" sldId="267"/>
        </pc:sldMkLst>
        <pc:spChg chg="mod">
          <ac:chgData name="Margaret Bagley" userId="25d9ddd5-4ea0-4b12-aca9-c87c5ca26e6d" providerId="ADAL" clId="{1F6A011D-5DED-4393-ACA7-44D1B6FD1D7B}" dt="2018-10-13T17:57:05.288" v="708" actId="20577"/>
          <ac:spMkLst>
            <pc:docMk/>
            <pc:sldMk cId="963794525" sldId="267"/>
            <ac:spMk id="2" creationId="{30F39D03-54F5-4B0C-A0E7-0463B89E31D6}"/>
          </ac:spMkLst>
        </pc:spChg>
        <pc:spChg chg="del">
          <ac:chgData name="Margaret Bagley" userId="25d9ddd5-4ea0-4b12-aca9-c87c5ca26e6d" providerId="ADAL" clId="{1F6A011D-5DED-4393-ACA7-44D1B6FD1D7B}" dt="2018-10-13T17:57:31.432" v="709" actId="931"/>
          <ac:spMkLst>
            <pc:docMk/>
            <pc:sldMk cId="963794525" sldId="267"/>
            <ac:spMk id="3" creationId="{B4426AA5-CD60-4B85-9B6E-DB4D1951BA3F}"/>
          </ac:spMkLst>
        </pc:spChg>
        <pc:spChg chg="add mod">
          <ac:chgData name="Margaret Bagley" userId="25d9ddd5-4ea0-4b12-aca9-c87c5ca26e6d" providerId="ADAL" clId="{1F6A011D-5DED-4393-ACA7-44D1B6FD1D7B}" dt="2018-10-13T17:57:31.432" v="709" actId="931"/>
          <ac:spMkLst>
            <pc:docMk/>
            <pc:sldMk cId="963794525" sldId="267"/>
            <ac:spMk id="7" creationId="{FEE6F316-E017-46CD-A7F7-5FE3A813F99D}"/>
          </ac:spMkLst>
        </pc:spChg>
        <pc:picChg chg="add mod">
          <ac:chgData name="Margaret Bagley" userId="25d9ddd5-4ea0-4b12-aca9-c87c5ca26e6d" providerId="ADAL" clId="{1F6A011D-5DED-4393-ACA7-44D1B6FD1D7B}" dt="2018-10-13T17:57:34.334" v="710" actId="27614"/>
          <ac:picMkLst>
            <pc:docMk/>
            <pc:sldMk cId="963794525" sldId="267"/>
            <ac:picMk id="6" creationId="{F55FD35C-3E24-4F93-AC24-528AA4A434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Yv3tbyquWk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nged.it/2NBZJQ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anetablunews.wordpress.com/tag/vasi-di-plasti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rbon_dioxide_symbol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right_green_tree_-_Waikato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4-6II8l5Q&amp;feature=youtu.b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outu.be/Xk4-6II8l5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552F-7831-4B80-9F54-E89FC8007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Photosynthesis phenomenon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B8D68-438A-4FD0-8A26-7CFD39FCE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do fall leaves fall?</a:t>
            </a:r>
          </a:p>
        </p:txBody>
      </p:sp>
    </p:spTree>
    <p:extLst>
      <p:ext uri="{BB962C8B-B14F-4D97-AF65-F5344CB8AC3E}">
        <p14:creationId xmlns:p14="http://schemas.microsoft.com/office/powerpoint/2010/main" val="380349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EEBB-089E-452D-A0CF-098EBB28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an equation for photosynthesis using any of the variables we discussed: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F5960-3637-456A-A8EF-1932B1433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plants need: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C4AB1-9F07-490B-B530-6638E74C81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Sunlight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Carbon Dioxide</a:t>
            </a:r>
          </a:p>
          <a:p>
            <a:r>
              <a:rPr lang="en-US" dirty="0"/>
              <a:t>Dirt</a:t>
            </a:r>
          </a:p>
          <a:p>
            <a:r>
              <a:rPr lang="en-US" dirty="0"/>
              <a:t>Nutrients</a:t>
            </a:r>
          </a:p>
          <a:p>
            <a:r>
              <a:rPr lang="en-US" dirty="0"/>
              <a:t>Roots</a:t>
            </a:r>
          </a:p>
          <a:p>
            <a:r>
              <a:rPr lang="en-US" dirty="0"/>
              <a:t>Warmth</a:t>
            </a:r>
          </a:p>
          <a:p>
            <a:r>
              <a:rPr lang="en-US" dirty="0"/>
              <a:t>Chlorophyll</a:t>
            </a:r>
          </a:p>
          <a:p>
            <a:r>
              <a:rPr lang="en-US" dirty="0"/>
              <a:t>Chloroplasts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5D501-FA5F-4FCF-B111-FE3E6273F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plants produce: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BC92C-8210-4C77-9DB7-5A098226FF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</a:t>
            </a:r>
          </a:p>
          <a:p>
            <a:r>
              <a:rPr lang="en-US" dirty="0"/>
              <a:t>Growth</a:t>
            </a:r>
          </a:p>
          <a:p>
            <a:r>
              <a:rPr lang="en-US" dirty="0"/>
              <a:t>Fruit</a:t>
            </a:r>
          </a:p>
          <a:p>
            <a:r>
              <a:rPr lang="en-US" dirty="0"/>
              <a:t>Vegetables</a:t>
            </a:r>
          </a:p>
          <a:p>
            <a:r>
              <a:rPr lang="en-US" dirty="0"/>
              <a:t>Nutrients</a:t>
            </a:r>
          </a:p>
          <a:p>
            <a:r>
              <a:rPr lang="en-US" dirty="0"/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355967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F197A4-36C5-4E9C-9A1A-4E944B98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https://youtu.be/qYv3tbyquWk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5489BC-C725-4800-95F4-2E0E8CB8D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get ready to explore the amazing everyday phenomenon of photosynthesis!</a:t>
            </a:r>
          </a:p>
        </p:txBody>
      </p:sp>
    </p:spTree>
    <p:extLst>
      <p:ext uri="{BB962C8B-B14F-4D97-AF65-F5344CB8AC3E}">
        <p14:creationId xmlns:p14="http://schemas.microsoft.com/office/powerpoint/2010/main" val="703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quation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15" y="1571348"/>
            <a:ext cx="9801101" cy="25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02" y="194623"/>
            <a:ext cx="4853796" cy="646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86AE-B8E8-4CFF-919B-8AC18D25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a year phenomenon!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5ABA-5CEF-43CA-8A52-EFE39EC18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https://binged.it/2NBZJQB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does this happen?  Why do leaves change color and fall off the tree?  </a:t>
            </a:r>
          </a:p>
          <a:p>
            <a:pPr marL="0" indent="0">
              <a:buNone/>
            </a:pPr>
            <a:r>
              <a:rPr lang="en-US" dirty="0"/>
              <a:t>Discuss with your table group.</a:t>
            </a:r>
          </a:p>
        </p:txBody>
      </p:sp>
    </p:spTree>
    <p:extLst>
      <p:ext uri="{BB962C8B-B14F-4D97-AF65-F5344CB8AC3E}">
        <p14:creationId xmlns:p14="http://schemas.microsoft.com/office/powerpoint/2010/main" val="42180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DE3D-B270-443C-8EF8-48027121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all cells need?  ENERGY!!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DE46-D116-44FA-91DE-1AAE3C339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animal cells get energy?</a:t>
            </a:r>
          </a:p>
          <a:p>
            <a:r>
              <a:rPr lang="en-US" dirty="0"/>
              <a:t>How do plant cells get energy?</a:t>
            </a:r>
          </a:p>
        </p:txBody>
      </p:sp>
    </p:spTree>
    <p:extLst>
      <p:ext uri="{BB962C8B-B14F-4D97-AF65-F5344CB8AC3E}">
        <p14:creationId xmlns:p14="http://schemas.microsoft.com/office/powerpoint/2010/main" val="31594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755B7B-EE85-4055-89BC-6FAA9F39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source of energy for the plant?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9DD610C-677F-440D-ABC3-27CBF4E124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75" b="17575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A9EC1D-54CD-4880-9BA3-6F6AB1E67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SUNLIGHT</a:t>
            </a:r>
          </a:p>
        </p:txBody>
      </p:sp>
    </p:spTree>
    <p:extLst>
      <p:ext uri="{BB962C8B-B14F-4D97-AF65-F5344CB8AC3E}">
        <p14:creationId xmlns:p14="http://schemas.microsoft.com/office/powerpoint/2010/main" val="37402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A885-01E9-4AF5-A65D-053642B0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do plants need to survive?</a:t>
            </a:r>
          </a:p>
        </p:txBody>
      </p:sp>
      <p:pic>
        <p:nvPicPr>
          <p:cNvPr id="6" name="Picture Placeholder 5" descr="A close up of a flower garden&#10;&#10;Description generated with very high confidence">
            <a:extLst>
              <a:ext uri="{FF2B5EF4-FFF2-40B4-BE49-F238E27FC236}">
                <a16:creationId xmlns:a16="http://schemas.microsoft.com/office/drawing/2014/main" id="{5251812B-F6ED-4354-8E22-E18B654CDE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6494" b="1649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E18A0-99CA-49B2-AB9F-F66A2E86F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5498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BC7D22A-3C31-4046-A4DD-443AA6A6D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D5C6AE-ED4F-4CBA-A76C-9B5FB0DB0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1ED80F9-2570-4956-B71C-46595B604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7C5A4893-9CCD-46F0-98BD-3FECFB7A53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B589D522-7164-489B-A975-33CA327F4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4F85399-8692-43F0-85D1-67ED7CB40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B53E62C1-3FF0-40F9-ADBB-08E0BFBC5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F121ACB-BC0C-4DFA-B382-25B79E784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A58394D9-3789-4BEA-A789-FEA079072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1BAAD7A-4A6B-4557-BFDD-0F30D8E9A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5B105CAF-1476-4DB5-AB48-0840BB257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7D1B070A-B475-4F8E-BCA1-FDF0346E7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92B1344-7B9B-4BC9-B560-D3EC9ECDD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29C35314-956E-4521-9A13-980A05FCC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A59AA7-650F-4999-9CA5-376654289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D46E80DF-1070-4942-8D8C-68B2687898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4EC4F99E-13A3-4C47-B6BE-5A3F5EB21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45E840C0-D999-43D6-B94B-C7CBCAC9E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10685953-9653-4CA1-8B8A-96E8B6CEC1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09D300D0-C755-4A21-8A66-E7C43DB5BC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67F70228-CC75-473D-9220-52CFBB91C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DD04006F-1DA1-4640-8CB4-F36CB441E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BB29BE4A-FA75-43BE-B406-32F311B4C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EDC9D240-B519-46A8-9E00-9F11AF02E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F6F6A2F8-D301-4B55-8AF7-F6B6ECC128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364CB1D7-4A03-4305-86B4-9BF39D906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F6AB9314-140A-41AE-BC1C-1EE29670F7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936DAE-EB9E-41E4-ABC1-04FCE88A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2057076"/>
            <a:ext cx="3181597" cy="38417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What </a:t>
            </a:r>
            <a:r>
              <a:rPr lang="en-US" sz="4400" dirty="0"/>
              <a:t>do we know about plants and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Carbon </a:t>
            </a:r>
            <a:r>
              <a:rPr lang="en-US" sz="4400" dirty="0"/>
              <a:t>Dioxide?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Oxygen</a:t>
            </a:r>
            <a:r>
              <a:rPr lang="en-US" sz="4400" dirty="0"/>
              <a:t>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1268182-6E4D-42DF-81E8-EF1F829BC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3">
            <a:extLst>
              <a:ext uri="{FF2B5EF4-FFF2-40B4-BE49-F238E27FC236}">
                <a16:creationId xmlns:a16="http://schemas.microsoft.com/office/drawing/2014/main" id="{6292912F-F5FC-4001-9EA1-927D886F6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Picture Placeholder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A7C24D-CABA-4CD5-BE96-8475071463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987" r="5060"/>
          <a:stretch/>
        </p:blipFill>
        <p:spPr>
          <a:xfrm>
            <a:off x="1" y="10"/>
            <a:ext cx="6100402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2DC02A-9381-4B48-B250-20E18C42B92E}"/>
              </a:ext>
            </a:extLst>
          </p:cNvPr>
          <p:cNvSpPr txBox="1"/>
          <p:nvPr/>
        </p:nvSpPr>
        <p:spPr>
          <a:xfrm>
            <a:off x="3419862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Carbon_dioxide_symbol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2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9D03-54F5-4B0C-A0E7-0463B89E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plants produce?</a:t>
            </a:r>
          </a:p>
        </p:txBody>
      </p:sp>
      <p:pic>
        <p:nvPicPr>
          <p:cNvPr id="6" name="Picture Placeholder 5" descr="A tree in a park&#10;&#10;Description generated with very high confidence">
            <a:extLst>
              <a:ext uri="{FF2B5EF4-FFF2-40B4-BE49-F238E27FC236}">
                <a16:creationId xmlns:a16="http://schemas.microsoft.com/office/drawing/2014/main" id="{F55FD35C-3E24-4F93-AC24-528AA4A434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1178" b="2117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BACF-232F-4D36-8BD1-102566A2F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Hint… there is an input and </a:t>
            </a:r>
            <a:r>
              <a:rPr lang="en-US" sz="2400" smtClean="0">
                <a:solidFill>
                  <a:srgbClr val="FF0000"/>
                </a:solidFill>
              </a:rPr>
              <a:t>an output…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6F316-E017-46CD-A7F7-5FE3A813F99D}"/>
              </a:ext>
            </a:extLst>
          </p:cNvPr>
          <p:cNvSpPr txBox="1"/>
          <p:nvPr/>
        </p:nvSpPr>
        <p:spPr>
          <a:xfrm>
            <a:off x="2589212" y="4489935"/>
            <a:ext cx="891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Bright_green_tree_-_Waikato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637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036ED-DC88-4D3E-9458-FFD1C1FD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amount of sun and water effect the leaves on the tree</a:t>
            </a:r>
            <a:r>
              <a:rPr lang="en-US" dirty="0" smtClean="0"/>
              <a:t>? Why do leaves change color in the fall?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5A898E2-FECB-4C8F-A273-EF9337A87A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219" b="22219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A547F1-98B6-45BE-AFA7-429DC4CB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hlinkClick r:id="rId3" tooltip="Chlorophyll leaves changing video"/>
              </a:rPr>
              <a:t>https://www.youtube.com/watch?v=Xk4-6II8l5Q&amp;feature=youtu.be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26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 descr="A picture containing sitting, top, small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C56F3861-E638-485A-8FC8-1031273A5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" r="2" b="15327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5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494</TotalTime>
  <Words>194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Photosynthesis phenomenon</vt:lpstr>
      <vt:lpstr>Once a year phenomenon!</vt:lpstr>
      <vt:lpstr>What do all cells need?  ENERGY!!</vt:lpstr>
      <vt:lpstr>What is the source of energy for the plant?</vt:lpstr>
      <vt:lpstr>What else do plants need to survive?</vt:lpstr>
      <vt:lpstr>  What do we know about plants and   Carbon Dioxide?   Oxygen?</vt:lpstr>
      <vt:lpstr>What do plants produce?</vt:lpstr>
      <vt:lpstr>How does the amount of sun and water effect the leaves on the tree? Why do leaves change color in the fall?</vt:lpstr>
      <vt:lpstr>PowerPoint Presentation</vt:lpstr>
      <vt:lpstr>Write an equation for photosynthesis using any of the variables we discussed:</vt:lpstr>
      <vt:lpstr>https://youtu.be/qYv3tbyquWk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phenomenon</dc:title>
  <dc:creator>Margaret Bagley</dc:creator>
  <cp:lastModifiedBy>Nicole Ellison</cp:lastModifiedBy>
  <cp:revision>12</cp:revision>
  <dcterms:created xsi:type="dcterms:W3CDTF">2018-10-12T20:32:50Z</dcterms:created>
  <dcterms:modified xsi:type="dcterms:W3CDTF">2019-12-06T15:12:27Z</dcterms:modified>
</cp:coreProperties>
</file>