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09A9-0E7E-49E9-A199-A0FE8F6EA0FA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56F-E65A-4E98-85B3-9F49CDC95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57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09A9-0E7E-49E9-A199-A0FE8F6EA0FA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56F-E65A-4E98-85B3-9F49CDC95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80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09A9-0E7E-49E9-A199-A0FE8F6EA0FA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56F-E65A-4E98-85B3-9F49CDC95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62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09A9-0E7E-49E9-A199-A0FE8F6EA0FA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56F-E65A-4E98-85B3-9F49CDC95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27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09A9-0E7E-49E9-A199-A0FE8F6EA0FA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56F-E65A-4E98-85B3-9F49CDC95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09A9-0E7E-49E9-A199-A0FE8F6EA0FA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56F-E65A-4E98-85B3-9F49CDC95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6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09A9-0E7E-49E9-A199-A0FE8F6EA0FA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56F-E65A-4E98-85B3-9F49CDC95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7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09A9-0E7E-49E9-A199-A0FE8F6EA0FA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56F-E65A-4E98-85B3-9F49CDC95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4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09A9-0E7E-49E9-A199-A0FE8F6EA0FA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56F-E65A-4E98-85B3-9F49CDC95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77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09A9-0E7E-49E9-A199-A0FE8F6EA0FA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56F-E65A-4E98-85B3-9F49CDC95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19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09A9-0E7E-49E9-A199-A0FE8F6EA0FA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56F-E65A-4E98-85B3-9F49CDC95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82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509A9-0E7E-49E9-A199-A0FE8F6EA0FA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1056F-E65A-4E98-85B3-9F49CDC95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98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>
                <a:solidFill>
                  <a:srgbClr val="C00000"/>
                </a:solidFill>
              </a:rPr>
              <a:t>Formal </a:t>
            </a:r>
            <a:r>
              <a:rPr lang="en-US" sz="8800" dirty="0" err="1">
                <a:solidFill>
                  <a:srgbClr val="C00000"/>
                </a:solidFill>
              </a:rPr>
              <a:t>L</a:t>
            </a:r>
            <a:r>
              <a:rPr lang="en-US" sz="8800" dirty="0" err="1" smtClean="0">
                <a:solidFill>
                  <a:srgbClr val="C00000"/>
                </a:solidFill>
              </a:rPr>
              <a:t>angauge</a:t>
            </a:r>
            <a:r>
              <a:rPr lang="en-US" sz="8800" dirty="0" smtClean="0">
                <a:solidFill>
                  <a:srgbClr val="C00000"/>
                </a:solidFill>
              </a:rPr>
              <a:t>, </a:t>
            </a:r>
            <a:r>
              <a:rPr lang="en-US" sz="8800" dirty="0" smtClean="0">
                <a:solidFill>
                  <a:srgbClr val="C00000"/>
                </a:solidFill>
              </a:rPr>
              <a:t>Informal </a:t>
            </a:r>
            <a:r>
              <a:rPr lang="en-US" sz="8800" dirty="0" err="1" smtClean="0">
                <a:solidFill>
                  <a:srgbClr val="C00000"/>
                </a:solidFill>
              </a:rPr>
              <a:t>Langauge</a:t>
            </a:r>
            <a:r>
              <a:rPr lang="en-US" sz="8800" dirty="0" smtClean="0">
                <a:solidFill>
                  <a:srgbClr val="C00000"/>
                </a:solidFill>
              </a:rPr>
              <a:t>, </a:t>
            </a:r>
            <a:r>
              <a:rPr lang="en-US" sz="8800" dirty="0" smtClean="0">
                <a:solidFill>
                  <a:srgbClr val="C00000"/>
                </a:solidFill>
              </a:rPr>
              <a:t>and Slang</a:t>
            </a:r>
            <a:endParaRPr lang="en-US" sz="8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68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246909" y="490451"/>
            <a:ext cx="9421091" cy="5993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329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10515600" cy="581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452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10716491" cy="6160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814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128058" y="365125"/>
            <a:ext cx="7198822" cy="643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045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Widescreen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Wayne RESA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Ellison</dc:creator>
  <cp:lastModifiedBy>Nicole Ellison</cp:lastModifiedBy>
  <cp:revision>2</cp:revision>
  <dcterms:created xsi:type="dcterms:W3CDTF">2019-01-11T19:35:40Z</dcterms:created>
  <dcterms:modified xsi:type="dcterms:W3CDTF">2019-01-11T19:37:29Z</dcterms:modified>
</cp:coreProperties>
</file>